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41"/>
  </p:notesMasterIdLst>
  <p:sldIdLst>
    <p:sldId id="256" r:id="rId2"/>
    <p:sldId id="302" r:id="rId3"/>
    <p:sldId id="303" r:id="rId4"/>
    <p:sldId id="299" r:id="rId5"/>
    <p:sldId id="300" r:id="rId6"/>
    <p:sldId id="264" r:id="rId7"/>
    <p:sldId id="265" r:id="rId8"/>
    <p:sldId id="266" r:id="rId9"/>
    <p:sldId id="304" r:id="rId10"/>
    <p:sldId id="305" r:id="rId11"/>
    <p:sldId id="270" r:id="rId12"/>
    <p:sldId id="306" r:id="rId13"/>
    <p:sldId id="271" r:id="rId14"/>
    <p:sldId id="272" r:id="rId15"/>
    <p:sldId id="273" r:id="rId16"/>
    <p:sldId id="274" r:id="rId17"/>
    <p:sldId id="275" r:id="rId18"/>
    <p:sldId id="276" r:id="rId19"/>
    <p:sldId id="280" r:id="rId20"/>
    <p:sldId id="277" r:id="rId21"/>
    <p:sldId id="278" r:id="rId22"/>
    <p:sldId id="279" r:id="rId23"/>
    <p:sldId id="281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7" r:id="rId38"/>
    <p:sldId id="296" r:id="rId39"/>
    <p:sldId id="298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2386" y="-79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195"/>
    </p:cViewPr>
  </p:sorterViewPr>
  <p:notesViewPr>
    <p:cSldViewPr>
      <p:cViewPr varScale="1">
        <p:scale>
          <a:sx n="67" d="100"/>
          <a:sy n="67" d="100"/>
        </p:scale>
        <p:origin x="-3120" y="-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png>
</file>

<file path=ppt/media/image2.tif>
</file>

<file path=ppt/media/image20.tif>
</file>

<file path=ppt/media/image21.tif>
</file>

<file path=ppt/media/image22.tif>
</file>

<file path=ppt/media/image23.tif>
</file>

<file path=ppt/media/image24.tif>
</file>

<file path=ppt/media/image25.tif>
</file>

<file path=ppt/media/image26.tif>
</file>

<file path=ppt/media/image27.tif>
</file>

<file path=ppt/media/image28.tif>
</file>

<file path=ppt/media/image29.tif>
</file>

<file path=ppt/media/image3.tif>
</file>

<file path=ppt/media/image4.tif>
</file>

<file path=ppt/media/image5.tif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16CC7F-00C9-4078-A165-986FD26E5CA4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B28D2-0EE4-4F5F-ACEA-CF27663EA9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805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800600"/>
          </a:xfrm>
        </p:spPr>
        <p:txBody>
          <a:bodyPr/>
          <a:lstStyle/>
          <a:p>
            <a:r>
              <a:rPr lang="en-IN" dirty="0" smtClean="0"/>
              <a:t>Containerization is a process in which we make containers</a:t>
            </a:r>
          </a:p>
          <a:p>
            <a:r>
              <a:rPr lang="en-IN" dirty="0" smtClean="0"/>
              <a:t>Containers are light weight alternatives of Virtual Machines</a:t>
            </a:r>
          </a:p>
          <a:p>
            <a:r>
              <a:rPr lang="en-IN" dirty="0" smtClean="0"/>
              <a:t>A </a:t>
            </a:r>
            <a:r>
              <a:rPr lang="en-IN" dirty="0" err="1" smtClean="0"/>
              <a:t>docker</a:t>
            </a:r>
            <a:r>
              <a:rPr lang="en-IN" dirty="0" smtClean="0"/>
              <a:t> container contains all the binaries and libraries to run an application</a:t>
            </a:r>
          </a:p>
          <a:p>
            <a:endParaRPr lang="en-IN" dirty="0"/>
          </a:p>
          <a:p>
            <a:r>
              <a:rPr lang="en-IN" dirty="0" smtClean="0"/>
              <a:t>In case of </a:t>
            </a:r>
            <a:r>
              <a:rPr lang="en-IN" dirty="0" err="1" smtClean="0"/>
              <a:t>microservices</a:t>
            </a:r>
            <a:r>
              <a:rPr lang="en-IN" dirty="0" smtClean="0"/>
              <a:t>, if we need 5 services , we can store them I n 5  different containers and then we can communicate between them</a:t>
            </a:r>
          </a:p>
          <a:p>
            <a:endParaRPr lang="en-IN" dirty="0"/>
          </a:p>
          <a:p>
            <a:r>
              <a:rPr lang="en-IN" dirty="0" err="1" smtClean="0"/>
              <a:t>Whenebver</a:t>
            </a:r>
            <a:r>
              <a:rPr lang="en-IN" dirty="0" smtClean="0"/>
              <a:t> you want to containerize an </a:t>
            </a:r>
            <a:r>
              <a:rPr lang="en-IN" dirty="0" err="1" smtClean="0"/>
              <a:t>applicatin</a:t>
            </a:r>
            <a:r>
              <a:rPr lang="en-IN" dirty="0" smtClean="0"/>
              <a:t>, we </a:t>
            </a:r>
            <a:r>
              <a:rPr lang="en-IN" dirty="0" err="1" smtClean="0"/>
              <a:t>ue</a:t>
            </a:r>
            <a:r>
              <a:rPr lang="en-IN" dirty="0" smtClean="0"/>
              <a:t> </a:t>
            </a:r>
            <a:r>
              <a:rPr lang="en-IN" dirty="0" err="1" smtClean="0"/>
              <a:t>docker</a:t>
            </a:r>
            <a:r>
              <a:rPr lang="en-IN" dirty="0" smtClean="0"/>
              <a:t> file</a:t>
            </a:r>
          </a:p>
          <a:p>
            <a:endParaRPr lang="en-IN" dirty="0"/>
          </a:p>
          <a:p>
            <a:r>
              <a:rPr lang="en-IN" dirty="0" err="1" smtClean="0"/>
              <a:t>Docker</a:t>
            </a:r>
            <a:r>
              <a:rPr lang="en-IN" dirty="0" smtClean="0"/>
              <a:t> file </a:t>
            </a:r>
            <a:r>
              <a:rPr lang="en-IN" dirty="0" err="1" smtClean="0"/>
              <a:t>cibtrains</a:t>
            </a:r>
            <a:r>
              <a:rPr lang="en-IN" dirty="0" smtClean="0"/>
              <a:t> all the project code</a:t>
            </a:r>
          </a:p>
          <a:p>
            <a:endParaRPr lang="en-IN" dirty="0"/>
          </a:p>
          <a:p>
            <a:r>
              <a:rPr lang="en-IN" dirty="0" smtClean="0"/>
              <a:t>When you build </a:t>
            </a:r>
            <a:r>
              <a:rPr lang="en-IN" dirty="0" err="1" smtClean="0"/>
              <a:t>docker</a:t>
            </a:r>
            <a:r>
              <a:rPr lang="en-IN" dirty="0" smtClean="0"/>
              <a:t> file, it becomes </a:t>
            </a:r>
            <a:r>
              <a:rPr lang="en-IN" dirty="0" err="1" smtClean="0"/>
              <a:t>docker</a:t>
            </a:r>
            <a:r>
              <a:rPr lang="en-IN" dirty="0" smtClean="0"/>
              <a:t> image</a:t>
            </a:r>
          </a:p>
          <a:p>
            <a:endParaRPr lang="en-IN" dirty="0"/>
          </a:p>
          <a:p>
            <a:r>
              <a:rPr lang="en-IN" dirty="0" err="1" smtClean="0"/>
              <a:t>Ans</a:t>
            </a:r>
            <a:r>
              <a:rPr lang="en-IN" dirty="0" smtClean="0"/>
              <a:t> when you run a </a:t>
            </a:r>
            <a:r>
              <a:rPr lang="en-IN" dirty="0" err="1" smtClean="0"/>
              <a:t>docker</a:t>
            </a:r>
            <a:r>
              <a:rPr lang="en-IN" dirty="0" smtClean="0"/>
              <a:t> image, it becomes </a:t>
            </a:r>
            <a:r>
              <a:rPr lang="en-IN" dirty="0" err="1" smtClean="0"/>
              <a:t>docker</a:t>
            </a:r>
            <a:r>
              <a:rPr lang="en-IN" dirty="0" smtClean="0"/>
              <a:t> container</a:t>
            </a:r>
          </a:p>
          <a:p>
            <a:r>
              <a:rPr lang="en-IN" dirty="0" smtClean="0"/>
              <a:t>Yu </a:t>
            </a:r>
            <a:r>
              <a:rPr lang="en-IN" dirty="0" err="1" smtClean="0"/>
              <a:t>ca</a:t>
            </a:r>
            <a:r>
              <a:rPr lang="en-IN" dirty="0" smtClean="0"/>
              <a:t> use </a:t>
            </a:r>
            <a:r>
              <a:rPr lang="en-IN" dirty="0" err="1" smtClean="0"/>
              <a:t>thid</a:t>
            </a:r>
            <a:r>
              <a:rPr lang="en-IN" dirty="0" smtClean="0"/>
              <a:t> </a:t>
            </a:r>
            <a:r>
              <a:rPr lang="en-IN" dirty="0" err="1" smtClean="0"/>
              <a:t>coekcr</a:t>
            </a:r>
            <a:r>
              <a:rPr lang="en-IN" dirty="0" smtClean="0"/>
              <a:t> image anywhere, we can </a:t>
            </a:r>
            <a:r>
              <a:rPr lang="en-IN" dirty="0" err="1" smtClean="0"/>
              <a:t>distriute</a:t>
            </a:r>
            <a:r>
              <a:rPr lang="en-IN" dirty="0" smtClean="0"/>
              <a:t> </a:t>
            </a:r>
            <a:r>
              <a:rPr lang="en-IN" dirty="0" err="1" smtClean="0"/>
              <a:t>thio</a:t>
            </a:r>
            <a:r>
              <a:rPr lang="en-IN" dirty="0" smtClean="0"/>
              <a:t> </a:t>
            </a:r>
            <a:r>
              <a:rPr lang="en-IN" dirty="0" err="1" smtClean="0"/>
              <a:t>uimage</a:t>
            </a:r>
            <a:r>
              <a:rPr lang="en-IN" dirty="0" smtClean="0"/>
              <a:t> to all </a:t>
            </a:r>
            <a:r>
              <a:rPr lang="en-IN" dirty="0" err="1" smtClean="0"/>
              <a:t>debellopers</a:t>
            </a:r>
            <a:r>
              <a:rPr lang="en-IN" dirty="0" smtClean="0"/>
              <a:t> in </a:t>
            </a:r>
            <a:r>
              <a:rPr lang="en-IN" dirty="0" err="1" smtClean="0"/>
              <a:t>theteam</a:t>
            </a:r>
            <a:r>
              <a:rPr lang="en-IN" dirty="0" smtClean="0"/>
              <a:t> in production </a:t>
            </a:r>
            <a:r>
              <a:rPr lang="en-IN" dirty="0" err="1" smtClean="0"/>
              <a:t>env</a:t>
            </a:r>
            <a:r>
              <a:rPr lang="en-IN" dirty="0" smtClean="0"/>
              <a:t> or testing </a:t>
            </a:r>
            <a:r>
              <a:rPr lang="en-IN" dirty="0" err="1" smtClean="0"/>
              <a:t>env</a:t>
            </a:r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r>
              <a:rPr lang="en-IN" dirty="0" err="1" smtClean="0"/>
              <a:t>Docker</a:t>
            </a:r>
            <a:r>
              <a:rPr lang="en-IN" dirty="0" smtClean="0"/>
              <a:t> container is a running instance of a </a:t>
            </a:r>
            <a:r>
              <a:rPr lang="en-IN" dirty="0" err="1" smtClean="0"/>
              <a:t>docker</a:t>
            </a:r>
            <a:r>
              <a:rPr lang="en-IN" dirty="0" smtClean="0"/>
              <a:t> image</a:t>
            </a:r>
          </a:p>
          <a:p>
            <a:r>
              <a:rPr lang="en-IN" dirty="0" smtClean="0"/>
              <a:t>We can store al the </a:t>
            </a:r>
            <a:r>
              <a:rPr lang="en-IN" dirty="0" err="1" smtClean="0"/>
              <a:t>docker</a:t>
            </a:r>
            <a:r>
              <a:rPr lang="en-IN" dirty="0" smtClean="0"/>
              <a:t> </a:t>
            </a:r>
            <a:r>
              <a:rPr lang="en-IN" dirty="0" err="1" smtClean="0"/>
              <a:t>imaggs</a:t>
            </a:r>
            <a:r>
              <a:rPr lang="en-IN" dirty="0" smtClean="0"/>
              <a:t> in </a:t>
            </a:r>
            <a:r>
              <a:rPr lang="en-IN" dirty="0" err="1" smtClean="0"/>
              <a:t>docker</a:t>
            </a:r>
            <a:r>
              <a:rPr lang="en-IN" dirty="0" smtClean="0"/>
              <a:t> hub</a:t>
            </a:r>
          </a:p>
          <a:p>
            <a:endParaRPr lang="en-IN" dirty="0" smtClean="0"/>
          </a:p>
          <a:p>
            <a:r>
              <a:rPr lang="en-IN" dirty="0" err="1" smtClean="0"/>
              <a:t>Docker</a:t>
            </a:r>
            <a:r>
              <a:rPr lang="en-IN" dirty="0" smtClean="0"/>
              <a:t> hub is a repository to store </a:t>
            </a:r>
            <a:r>
              <a:rPr lang="en-IN" dirty="0" err="1" smtClean="0"/>
              <a:t>docker</a:t>
            </a:r>
            <a:r>
              <a:rPr lang="en-IN" dirty="0" smtClean="0"/>
              <a:t> </a:t>
            </a:r>
            <a:r>
              <a:rPr lang="en-IN" dirty="0" err="1" smtClean="0"/>
              <a:t>iages</a:t>
            </a:r>
            <a:endParaRPr lang="en-IN" dirty="0" smtClean="0"/>
          </a:p>
          <a:p>
            <a:r>
              <a:rPr lang="en-IN" dirty="0" smtClean="0"/>
              <a:t>Images are downloaded in two </a:t>
            </a:r>
            <a:r>
              <a:rPr lang="en-IN" dirty="0" err="1" smtClean="0"/>
              <a:t>ares</a:t>
            </a:r>
            <a:r>
              <a:rPr lang="en-IN" dirty="0" smtClean="0"/>
              <a:t> </a:t>
            </a:r>
          </a:p>
          <a:p>
            <a:r>
              <a:rPr lang="en-IN" dirty="0" err="1" smtClean="0"/>
              <a:t>Atging</a:t>
            </a:r>
            <a:r>
              <a:rPr lang="en-IN" dirty="0" smtClean="0"/>
              <a:t> Server and </a:t>
            </a:r>
            <a:r>
              <a:rPr lang="en-IN" dirty="0" err="1" smtClean="0"/>
              <a:t>productopn</a:t>
            </a:r>
            <a:r>
              <a:rPr lang="en-IN" dirty="0" smtClean="0"/>
              <a:t> </a:t>
            </a:r>
            <a:r>
              <a:rPr lang="en-IN" dirty="0" err="1" smtClean="0"/>
              <a:t>serever</a:t>
            </a:r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AB28D2-0EE4-4F5F-ACEA-CF27663EA9CD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679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1ED564F-AA41-479E-ACFE-FF388581BA61}" type="datetimeFigureOut">
              <a:rPr lang="en-IN" smtClean="0"/>
              <a:t>14-03-2021</a:t>
            </a:fld>
            <a:endParaRPr lang="en-IN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98D1FAD7-761E-437A-BB3D-068C0C7E9242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err="1" smtClean="0"/>
              <a:t>DevOps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748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8743"/>
            <a:ext cx="9144000" cy="410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3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5770"/>
            <a:ext cx="9144000" cy="472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603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7805"/>
            <a:ext cx="9144000" cy="400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27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2096"/>
            <a:ext cx="9144000" cy="491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9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7150"/>
            <a:ext cx="9144000" cy="468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58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0808"/>
            <a:ext cx="9144000" cy="465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336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7678"/>
            <a:ext cx="9144000" cy="472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58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0532"/>
            <a:ext cx="9144000" cy="455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42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0216"/>
            <a:ext cx="9144000" cy="453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43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79" b="11288"/>
          <a:stretch/>
        </p:blipFill>
        <p:spPr bwMode="auto">
          <a:xfrm>
            <a:off x="0" y="670560"/>
            <a:ext cx="12192000" cy="5440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019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6"/>
          <a:stretch/>
        </p:blipFill>
        <p:spPr>
          <a:xfrm>
            <a:off x="0" y="1813560"/>
            <a:ext cx="9144000" cy="398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9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797"/>
            <a:ext cx="9144000" cy="469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057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8949"/>
            <a:ext cx="9144000" cy="448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3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4772"/>
            <a:ext cx="9144000" cy="464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19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11760" y="3140968"/>
            <a:ext cx="3816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 err="1" smtClean="0"/>
              <a:t>Docker</a:t>
            </a:r>
            <a:endParaRPr lang="en-IN" sz="4800" b="1" dirty="0"/>
          </a:p>
        </p:txBody>
      </p:sp>
    </p:spTree>
    <p:extLst>
      <p:ext uri="{BB962C8B-B14F-4D97-AF65-F5344CB8AC3E}">
        <p14:creationId xmlns:p14="http://schemas.microsoft.com/office/powerpoint/2010/main" val="425094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Process of running multiple virtual resources on top of a single physical machine. These resources can be storage device, network or even an operating system.</a:t>
            </a:r>
          </a:p>
          <a:p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Virtualization?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103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Buying servers was expensive</a:t>
            </a:r>
          </a:p>
          <a:p>
            <a:r>
              <a:rPr lang="en-IN" dirty="0" smtClean="0"/>
              <a:t>Resources were not being utilized at their full potential</a:t>
            </a:r>
          </a:p>
          <a:p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Problems before Virtualization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013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Windows and Ubuntu OS now are running on the same server in parallel using Virtualization. </a:t>
            </a:r>
          </a:p>
          <a:p>
            <a:r>
              <a:rPr lang="en-IN" dirty="0" smtClean="0"/>
              <a:t>This results in better CPU utilization and cost savings</a:t>
            </a:r>
          </a:p>
          <a:p>
            <a:r>
              <a:rPr lang="en-IN" dirty="0" smtClean="0"/>
              <a:t>Reduced spending</a:t>
            </a:r>
          </a:p>
          <a:p>
            <a:r>
              <a:rPr lang="en-IN" dirty="0" smtClean="0"/>
              <a:t>Process of getting software up and running is shorter</a:t>
            </a:r>
          </a:p>
          <a:p>
            <a:r>
              <a:rPr lang="en-IN" dirty="0" smtClean="0"/>
              <a:t>Easier backup and disaster recovery is available</a:t>
            </a:r>
          </a:p>
          <a:p>
            <a:pPr marL="0" indent="0">
              <a:buNone/>
            </a:pP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After Virtualization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3243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OS-level virtualization method used to deploy and run distributed applications without launching an entire virtual machine for each app</a:t>
            </a: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Containerization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263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Developers when run the code on their system, it would run perfectly, But the same code would not run on the operations team’s system</a:t>
            </a:r>
          </a:p>
          <a:p>
            <a:r>
              <a:rPr lang="en-IN" dirty="0" smtClean="0"/>
              <a:t>VMS took too many resources to run</a:t>
            </a:r>
          </a:p>
          <a:p>
            <a:r>
              <a:rPr lang="en-IN" dirty="0" smtClean="0"/>
              <a:t>VMS were too big in size to be potable</a:t>
            </a:r>
          </a:p>
          <a:p>
            <a:r>
              <a:rPr lang="en-IN" dirty="0" smtClean="0"/>
              <a:t>VMS are not developer friendly</a:t>
            </a: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Problems before Containerization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776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With containers , all the environment issues were solved. The developers could easily wrap their code in a lightweight container and pass it on to the operations team.</a:t>
            </a:r>
          </a:p>
          <a:p>
            <a:r>
              <a:rPr lang="en-IN" dirty="0" smtClean="0"/>
              <a:t>Containers are not resource hungry</a:t>
            </a:r>
          </a:p>
          <a:p>
            <a:r>
              <a:rPr lang="en-IN" dirty="0" smtClean="0"/>
              <a:t>They are lightweight and this portable</a:t>
            </a:r>
          </a:p>
          <a:p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983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5850"/>
            <a:ext cx="91440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3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Containerization Tools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048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Docket is a computer program that performs operating-system level virtualization also known as containerization.</a:t>
            </a:r>
          </a:p>
          <a:p>
            <a:r>
              <a:rPr lang="en-IN" dirty="0" smtClean="0"/>
              <a:t>First released in 2013 , developed by </a:t>
            </a:r>
            <a:r>
              <a:rPr lang="en-IN" dirty="0" err="1" smtClean="0"/>
              <a:t>Docker</a:t>
            </a:r>
            <a:r>
              <a:rPr lang="en-IN" dirty="0" smtClean="0"/>
              <a:t>, Inc.</a:t>
            </a:r>
          </a:p>
          <a:p>
            <a:r>
              <a:rPr lang="en-IN" dirty="0" smtClean="0"/>
              <a:t>Used to run software packages called containers</a:t>
            </a: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</a:t>
            </a:r>
            <a:r>
              <a:rPr lang="en-IN" dirty="0" err="1" smtClean="0"/>
              <a:t>Docker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146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0125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454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7514"/>
            <a:ext cx="9144000" cy="492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4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7722"/>
            <a:ext cx="9144000" cy="510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4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5004"/>
            <a:ext cx="9144000" cy="512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06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7024"/>
            <a:ext cx="9144000" cy="512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7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2424"/>
            <a:ext cx="9144000" cy="513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88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3225"/>
            <a:ext cx="9144000" cy="515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Using Azure , Ubuntu VM</a:t>
            </a: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Demo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307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898"/>
            <a:ext cx="9144000" cy="463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36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pptpics\pics\6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632"/>
            <a:ext cx="9144000" cy="5904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343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4846"/>
            <a:ext cx="9144000" cy="472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58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1216"/>
            <a:ext cx="9144000" cy="459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38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2727"/>
            <a:ext cx="9144000" cy="455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86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7534"/>
            <a:ext cx="9144000" cy="468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16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448</TotalTime>
  <Words>415</Words>
  <Application>Microsoft Office PowerPoint</Application>
  <PresentationFormat>On-screen Show (4:3)</PresentationFormat>
  <Paragraphs>60</Paragraphs>
  <Slides>39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Concourse</vt:lpstr>
      <vt:lpstr>DevOps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Virtualization?</vt:lpstr>
      <vt:lpstr>Problems before Virtualization</vt:lpstr>
      <vt:lpstr>After Virtualization</vt:lpstr>
      <vt:lpstr>Containerization</vt:lpstr>
      <vt:lpstr>Problems before Containerization</vt:lpstr>
      <vt:lpstr>PowerPoint Presentation</vt:lpstr>
      <vt:lpstr>Containerization Tools</vt:lpstr>
      <vt:lpstr>What is Docker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Anamika</dc:creator>
  <cp:lastModifiedBy>Anamika</cp:lastModifiedBy>
  <cp:revision>17</cp:revision>
  <dcterms:created xsi:type="dcterms:W3CDTF">2020-09-06T07:51:04Z</dcterms:created>
  <dcterms:modified xsi:type="dcterms:W3CDTF">2021-03-13T20:56:12Z</dcterms:modified>
</cp:coreProperties>
</file>

<file path=docProps/thumbnail.jpeg>
</file>